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7" r:id="rId2"/>
    <p:sldMasterId id="2147483650" r:id="rId3"/>
    <p:sldMasterId id="2147483658" r:id="rId4"/>
    <p:sldMasterId id="2147483659" r:id="rId5"/>
    <p:sldMasterId id="2147483653" r:id="rId6"/>
    <p:sldMasterId id="2147483660" r:id="rId7"/>
    <p:sldMasterId id="2147483661" r:id="rId8"/>
    <p:sldMasterId id="2147483656" r:id="rId9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80" r:id="rId33"/>
    <p:sldId id="279" r:id="rId34"/>
    <p:sldId id="281" r:id="rId35"/>
    <p:sldId id="282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62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49CD3-CEC5-4566-9EBC-0F2D58AB3F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53124F-4D62-44FE-AC2C-11663B8264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943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943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95B885-667E-4741-A730-F23919A47A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A0234E-B2D2-4ED1-B75B-FCD8E4C194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6EB839-781C-4F75-9C17-07E7A45F8F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4FEEA4-997A-4882-9680-9F429703BC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986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986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404F4B-5FA0-42D1-BD59-E55A8CA42B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E10D61-CB28-4CC3-8F09-16F2E79B4D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BF74EE-091A-45AD-AF92-8BE9C64E1C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131306-659E-4D9B-AE83-2A8F3E776F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570226-33DA-4333-9CBA-94CAABCACA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7A9B12-4315-4F4F-B66F-A7F09F31D1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BC85EE-9C69-46E2-A498-8FD2170FF1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A49744-98A6-4C4B-864F-5A16C2AA75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943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943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3FEC14-6AD7-41AD-92A8-3B3DA4D030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22A8E-64AE-47FA-AE07-0DA5030B18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F08FE9-671E-46F0-864B-637B1F9681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9C5474-C2C3-4ED2-B712-3701A70AA6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95600"/>
            <a:ext cx="4038600" cy="323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895600"/>
            <a:ext cx="4038600" cy="323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DF98A5-7432-456D-9429-A9DEDB3CBD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32F2A8-4BBA-4F26-B41B-3A6B58D023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6B9C74-1863-4266-8F89-3E613E689A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9F1E86-98BC-40F0-ACB7-9021127FCA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450C91-8D1F-4756-A4D2-DE41B71EF3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63E48B-6B9E-4035-8D30-7205F15A62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7F617-F31F-4D40-BA14-299C8DC744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F55F3-E05F-4027-B48C-5A4243C5CE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752600"/>
            <a:ext cx="2057400" cy="4373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752600"/>
            <a:ext cx="6019800" cy="43735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B678C-DB34-4503-AB07-F34087B5AD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6BF981-D21F-4E57-B9F2-A2D66C50E2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450406-8341-430F-9363-C431C2E193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4C06CE-E9C4-4809-8C6D-D15D3545F1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986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986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3DC792-F6AC-4576-8F67-3B928E19A7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380CE-E792-4AD7-9BE4-671A26D4CD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22F1A1-BF4E-4186-B9D0-93FB301C5F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986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986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A2CC89-0780-47E9-AB56-C7A94B9563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79EA09-2969-4D49-A698-FFB4B84474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6669C0-87DF-4E13-8F7A-41A364E455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A389B9-0359-441E-B8BC-8680910435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955FE8-E6E0-4A0F-98BB-21E07EBE2F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943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943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678E6D-3529-4610-AEC0-8C39E2E31E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F838BF-2543-444F-BA34-7E6D60E9FD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9AFEF7-189A-4EA5-8463-EB00C5B75F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E9514E-0675-4239-A517-FFA6A47231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986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986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3AAAAC-8437-4024-B104-A5FAEB2A43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79351-74F8-4E3C-BA61-9F3D8A788C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C04CBD-2463-487B-8BB2-50F54BCDCF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449EA7-8E3C-4F96-A7A1-BC663EDA91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3B5BE2-7722-4B42-AE70-4DDCDF0E01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26114F-D7D9-4658-859C-2251E80AC0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998DBD-FD67-49F7-991A-D2C4A2EB55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8266D2-7B4C-4109-9623-94732C3427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943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943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6D4561-7433-47A1-A35B-665FC9FFEF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90F24F-EB5A-47BC-8BE4-BD53B8EC91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9D25CC-ABD2-43B4-BAEE-B91E5446D2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C458DD-0156-4FC0-BC59-9F6D806FAF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95600"/>
            <a:ext cx="4038600" cy="323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895600"/>
            <a:ext cx="4038600" cy="323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6C70FA-631C-4762-B02D-568640F0DA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F517EC-20D8-44C9-BA29-98E205D51C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941A56-7F70-4971-B32F-D66F3B39CA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3FE559-78F2-4E82-8EA9-B2CA4456F0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28680-2E9B-4C67-866E-659DDD5717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E03BC3-0993-4A35-B0A9-948F1AFA72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7ED0F9-D0B4-407D-8E6B-0DEBED2FB5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6B111E-4165-4A9F-9EA4-9E37C58285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752600"/>
            <a:ext cx="2057400" cy="4373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752600"/>
            <a:ext cx="6019800" cy="43735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CF3D2C-F3E6-42BF-B471-0198820D13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45718F-AB24-4A68-A924-ADEFC8A70C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06AE5F-8870-49F6-BFA3-29A767D311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75562F-1035-40E7-A2DE-FE069CD8FA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26997A-BDE2-4E61-B625-637DA8A57F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986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986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54DA00-5069-4763-A6A0-CB96481BA6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44C783-4A0D-4EC5-BC53-3A8ED5E3CC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4D83C9-0B8C-4F78-A6E3-C786CD8A39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1D6B7-7807-460D-9784-9DF551F6DF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DEF54-27F7-41B3-9837-8848351685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36A4F5-1150-4E96-9ECC-5DF6428D41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223536-506D-4011-8E1E-2296F575EE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943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943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8531D6-D124-40CD-BF6A-52DA2D7BD4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84F70B-86DD-4C23-BE2A-201FC4F20C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C71EF8-34D4-4678-AF4E-32FCB4CE23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772196-9C9C-4F95-8E0D-58F710D97D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A1E6DE-C178-434E-9771-F2B424E325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986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986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8B9291-F482-494E-BACC-B30C78F841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13DF8A-356B-42E9-9A24-741D4BB754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9C1129-16CB-45D5-9B54-870A5CB61A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CCDE05-8E10-4245-93F6-0745ADF53B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4E4512-DDB9-4789-B42A-95B38177BC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5C750-1F7D-4F6A-A91A-36338399DE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656A3A-0B65-428A-B026-E8A1CDAFC6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943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943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0FFBAA-1B79-4CB0-AF72-1A9A5F303C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970A98-DB1E-4E2D-B65D-05D403F4D3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F73612-9088-40FE-A7D9-F037374FFF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3823A-8E92-4F73-9CEA-0A211AE6F6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BF8285-2F3C-4A9C-AD4E-56D352282B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95600"/>
            <a:ext cx="4038600" cy="323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895600"/>
            <a:ext cx="4038600" cy="323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7A806B-6F80-4833-879B-D283DC48E0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7B3DE3-1AEA-42DE-8793-92D0A97C62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205D46-F2EC-43BF-81DB-CA27BCC996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09EBD0-D245-4721-AF16-87E117F699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CB3972-3BAC-4313-942D-A65C215676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165492-4AC5-4256-B9A3-42BD6BB27E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3BEA14-ABBD-466E-80CF-00EDDE9E42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752600"/>
            <a:ext cx="2057400" cy="4373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752600"/>
            <a:ext cx="6019800" cy="43735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C54FFC-1DEF-4EF2-9AB3-3D3D44E3E9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986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F65B9DC-8E96-4737-B8D9-2FAEAB7F1B3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986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547ED33-0BEC-477A-AA60-25E37391EC8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52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95600"/>
            <a:ext cx="8229600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3C83D97-917B-480F-B20C-6577F768604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986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C674016-F578-47B3-9945-B64D711E545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986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2A934CC-582B-49B7-9C60-CDAC5A73705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52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95600"/>
            <a:ext cx="8229600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336EC82-110E-499A-BA20-EA21DF8C6B1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986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44579EE-2DDC-4E11-94A7-6850513C763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986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D9DE2A8-350E-430F-80EA-70D6E926B91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52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95600"/>
            <a:ext cx="8229600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BFA6380-8519-4C44-BC39-93164CDE887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________________ __ ____________ ____________ _________________ 19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00024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57158" y="2643182"/>
            <a:ext cx="8523810" cy="27392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60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Викторина </a:t>
            </a:r>
            <a:endParaRPr lang="ru-RU" sz="6000" b="1" dirty="0" smtClean="0">
              <a:ln w="10541" cmpd="sng">
                <a:solidFill>
                  <a:schemeClr val="tx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4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по </a:t>
            </a:r>
            <a:r>
              <a:rPr lang="ru-RU" sz="44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русским народным сказкам.</a:t>
            </a:r>
          </a:p>
          <a:p>
            <a:pPr algn="ctr"/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9001156" cy="1357322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l"/>
            <a:r>
              <a:rPr lang="ru-RU" sz="32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9. Скачет</a:t>
            </a:r>
            <a:r>
              <a:rPr lang="ru-RU" sz="32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.. по ельничку, скачет </a:t>
            </a:r>
            <a:r>
              <a:rPr lang="ru-RU" sz="32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по </a:t>
            </a:r>
            <a:r>
              <a:rPr lang="ru-RU" sz="3200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березничку</a:t>
            </a:r>
            <a:r>
              <a:rPr lang="ru-RU" sz="32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.</a:t>
            </a:r>
            <a:br>
              <a:rPr lang="ru-RU" sz="32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32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С дерева на дерево </a:t>
            </a:r>
            <a:r>
              <a:rPr lang="ru-RU" sz="32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поскакивает</a:t>
            </a:r>
            <a:r>
              <a:rPr lang="ru-RU" sz="32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. </a:t>
            </a:r>
            <a:endParaRPr lang="ru-RU" sz="32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normal_rvs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29256" y="2000240"/>
            <a:ext cx="3337897" cy="452596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28597" y="2967335"/>
            <a:ext cx="414340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морозко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142844" y="1798638"/>
            <a:ext cx="4714908" cy="3059122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>
              <a:buNone/>
            </a:pP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10. Уплетая </a:t>
            </a:r>
            <a:r>
              <a:rPr lang="ru-RU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калачи,</a:t>
            </a:r>
          </a:p>
          <a:p>
            <a:pPr>
              <a:buNone/>
            </a:pPr>
            <a:r>
              <a:rPr lang="ru-RU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Ехал парень на печи.</a:t>
            </a:r>
          </a:p>
          <a:p>
            <a:pPr>
              <a:buNone/>
            </a:pPr>
            <a:r>
              <a:rPr lang="ru-RU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Прокатился по деревне-</a:t>
            </a:r>
          </a:p>
          <a:p>
            <a:pPr>
              <a:buNone/>
            </a:pPr>
            <a:r>
              <a:rPr lang="ru-RU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И женился на царевне</a:t>
            </a:r>
            <a:r>
              <a:rPr lang="ru-RU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.</a:t>
            </a:r>
            <a:endParaRPr lang="ru-RU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" name="Содержимое 11" descr="3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72132" y="2071678"/>
            <a:ext cx="3270312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________________ __ ____________ ____________ _________________ 19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857364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857224" y="5357826"/>
            <a:ext cx="300039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емеля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798638"/>
            <a:ext cx="4429156" cy="4845072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>
              <a:buNone/>
            </a:pPr>
            <a:r>
              <a:rPr lang="ru-RU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11. Летела </a:t>
            </a:r>
            <a:r>
              <a:rPr lang="ru-RU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стрела  и попала в болото,</a:t>
            </a:r>
          </a:p>
          <a:p>
            <a:pPr>
              <a:buNone/>
            </a:pPr>
            <a:r>
              <a:rPr lang="ru-RU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И в этом болоте поймал ее кто-то,</a:t>
            </a:r>
          </a:p>
          <a:p>
            <a:pPr>
              <a:buNone/>
            </a:pPr>
            <a:r>
              <a:rPr lang="ru-RU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Кто, распростившись с зеленою кожей,</a:t>
            </a:r>
          </a:p>
          <a:p>
            <a:pPr>
              <a:buNone/>
            </a:pPr>
            <a:r>
              <a:rPr lang="ru-RU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Сделался милой, красивой, пригожей.</a:t>
            </a:r>
            <a:endParaRPr lang="ru-RU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Содержимое 5" descr="897c4fef255d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071678"/>
            <a:ext cx="4281518" cy="4000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________________ __ ____________ ____________ _________________ 19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78592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14282" y="5643578"/>
            <a:ext cx="385765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Василиса </a:t>
            </a:r>
          </a:p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прекрасная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ru-RU" sz="32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12. Яблоки</a:t>
            </a:r>
            <a:r>
              <a:rPr lang="ru-RU" sz="32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, дающие молодость?</a:t>
            </a:r>
            <a:endParaRPr lang="ru-RU" sz="32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4587-158683-19-obl-l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488" y="1928802"/>
            <a:ext cx="3484354" cy="464344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sz="32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13. Кот </a:t>
            </a:r>
            <a:r>
              <a:rPr lang="ru-RU" sz="32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в русских народных сказках</a:t>
            </a:r>
            <a:endParaRPr lang="ru-RU" sz="32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pic1123430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1928802"/>
            <a:ext cx="3613698" cy="452596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Содержимое 6" descr="biser.info_1537205142480a1c3e76474_o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14876" y="3786190"/>
            <a:ext cx="4038600" cy="279673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714876" y="2967335"/>
            <a:ext cx="35719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Кот </a:t>
            </a:r>
            <a:r>
              <a:rPr lang="ru-RU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баюн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sz="32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14. Назовите </a:t>
            </a:r>
            <a:r>
              <a:rPr lang="ru-RU" sz="32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«рабочее место» кота учёного?</a:t>
            </a:r>
            <a:endParaRPr lang="ru-RU" sz="32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43757141_1242202870_37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1928802"/>
            <a:ext cx="4071966" cy="47149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72132" y="2967335"/>
            <a:ext cx="142876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дуб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282" y="1798638"/>
            <a:ext cx="8472518" cy="1058858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>
              <a:buNone/>
            </a:pPr>
            <a:r>
              <a:rPr lang="ru-RU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15. Какое </a:t>
            </a:r>
            <a:r>
              <a:rPr lang="ru-RU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самое надежное средство ориентации в сказочных ситуациях</a:t>
            </a:r>
            <a:r>
              <a:rPr lang="ru-RU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?</a:t>
            </a:r>
            <a:endParaRPr lang="ru-RU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Рисунок 6" descr="________________ __ ____________ ____________ _________________ 19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85736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523248" y="2967335"/>
            <a:ext cx="184217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клубок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3500439"/>
            <a:ext cx="9001156" cy="206210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sz="32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16. Как </a:t>
            </a:r>
            <a:r>
              <a:rPr lang="ru-RU" sz="32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называется швейная принадлежность, в которой таится смертельная опасность для сказочная долгожителей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523249" y="5500701"/>
            <a:ext cx="161999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игла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98638"/>
            <a:ext cx="9001156" cy="205899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>
              <a:buNone/>
            </a:pPr>
            <a:r>
              <a:rPr lang="ru-RU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17.</a:t>
            </a:r>
            <a:r>
              <a:rPr lang="ru-RU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Как называется деталь женского платья, в которой  помещаются реки, озера, лебеди и другие элементы окружающей среды</a:t>
            </a:r>
            <a:r>
              <a:rPr lang="ru-RU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?</a:t>
            </a:r>
            <a:r>
              <a:rPr lang="ru-RU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 descr="________________ __ ____________ ____________ _________________ 19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85736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23249" y="3786189"/>
            <a:ext cx="276299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рукав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214282" y="4231543"/>
            <a:ext cx="8072494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sz="32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18. Какой </a:t>
            </a:r>
            <a:r>
              <a:rPr lang="ru-RU" sz="32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сказочный головной убор нельзя нарисовать</a:t>
            </a:r>
            <a:r>
              <a:rPr lang="ru-RU" sz="32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?</a:t>
            </a:r>
            <a:endParaRPr lang="ru-RU" sz="32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3249" y="5286387"/>
            <a:ext cx="533476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Шапку-невидимку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798638"/>
            <a:ext cx="8543956" cy="1130296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>
              <a:buNone/>
            </a:pPr>
            <a:r>
              <a:rPr lang="ru-RU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18. Как </a:t>
            </a:r>
            <a:r>
              <a:rPr lang="ru-RU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звался первый летательный аппарат?</a:t>
            </a:r>
            <a:endParaRPr lang="ru-RU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 descr="________________ __ ____________ ____________ _________________ 19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85736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23248" y="2967335"/>
            <a:ext cx="15674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ступа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3429000"/>
            <a:ext cx="8501122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sz="32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19. По </a:t>
            </a:r>
            <a:r>
              <a:rPr lang="ru-RU" sz="32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какому блюду катится наливное яблочко? </a:t>
            </a:r>
          </a:p>
        </p:txBody>
      </p:sp>
      <p:sp>
        <p:nvSpPr>
          <p:cNvPr id="8" name="Прямоугольник 7"/>
          <p:cNvSpPr/>
          <p:nvPr/>
        </p:nvSpPr>
        <p:spPr>
          <a:xfrm rot="10800000" flipV="1">
            <a:off x="285717" y="4658852"/>
            <a:ext cx="521497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серебряному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381000"/>
            <a:ext cx="8858312" cy="1333488"/>
          </a:xfrm>
        </p:spPr>
        <p:txBody>
          <a:bodyPr/>
          <a:lstStyle/>
          <a:p>
            <a:pPr algn="l"/>
            <a:r>
              <a:rPr lang="ru-RU" sz="24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20. В </a:t>
            </a:r>
            <a:r>
              <a:rPr lang="ru-RU" sz="24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какой сказке говорится  про уникальное в своем роде спортивное состязание по прыжкам в высоту среди лиц мужского пола</a:t>
            </a:r>
            <a:r>
              <a:rPr lang="ru-RU" sz="24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, победителя </a:t>
            </a:r>
            <a:r>
              <a:rPr lang="ru-RU" sz="24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которого ожидал ценный приз –поцелуй царевны и женитьба на ней</a:t>
            </a:r>
            <a:r>
              <a:rPr lang="ru-RU" sz="24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?</a:t>
            </a:r>
            <a:r>
              <a:rPr lang="ru-RU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sz="2400" dirty="0"/>
          </a:p>
        </p:txBody>
      </p:sp>
      <p:pic>
        <p:nvPicPr>
          <p:cNvPr id="4" name="Содержимое 3" descr="7106226_6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190" y="1928802"/>
            <a:ext cx="3995086" cy="4643470"/>
          </a:xfrm>
        </p:spPr>
      </p:pic>
      <p:sp>
        <p:nvSpPr>
          <p:cNvPr id="5" name="Прямоугольник 4"/>
          <p:cNvSpPr/>
          <p:nvPr/>
        </p:nvSpPr>
        <p:spPr>
          <a:xfrm>
            <a:off x="785787" y="3500438"/>
            <a:ext cx="342902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Сивка-бурка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1.Сказочное </a:t>
            </a:r>
            <a:r>
              <a:rPr lang="ru-RU" sz="32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существо, житель леса, так называемый дух леса</a:t>
            </a:r>
            <a:r>
              <a:rPr lang="ru-RU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.</a:t>
            </a:r>
            <a:endParaRPr lang="ru-RU" sz="32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86757b8b65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071678"/>
            <a:ext cx="4762500" cy="3810000"/>
          </a:xfrm>
        </p:spPr>
      </p:pic>
      <p:pic>
        <p:nvPicPr>
          <p:cNvPr id="5" name="Рисунок 4" descr="1166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1928802"/>
            <a:ext cx="3267353" cy="471488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000232" y="5857892"/>
            <a:ext cx="248374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леший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1857364"/>
            <a:ext cx="5000660" cy="4525962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>
              <a:buNone/>
            </a:pPr>
            <a:r>
              <a:rPr lang="ru-RU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21. В какой </a:t>
            </a:r>
            <a:r>
              <a:rPr lang="ru-RU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сказке говорится про то</a:t>
            </a:r>
            <a:r>
              <a:rPr lang="ru-RU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, как </a:t>
            </a:r>
            <a:r>
              <a:rPr lang="ru-RU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заяц стал </a:t>
            </a:r>
            <a:r>
              <a:rPr lang="ru-RU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бомжом</a:t>
            </a:r>
            <a:r>
              <a:rPr lang="ru-RU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, а рыжая плутовка завладела всей заячьей </a:t>
            </a:r>
            <a:r>
              <a:rPr lang="ru-RU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недвижимостью </a:t>
            </a:r>
            <a:r>
              <a:rPr lang="ru-RU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и только вмешательство третьего лица  помогло восстановить справедливость.</a:t>
            </a:r>
            <a:endParaRPr lang="ru-RU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Содержимое 7" descr="14122122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72132" y="1928803"/>
            <a:ext cx="3429000" cy="3714776"/>
          </a:xfrm>
        </p:spPr>
      </p:pic>
      <p:pic>
        <p:nvPicPr>
          <p:cNvPr id="7" name="Рисунок 6" descr="________________ __ ____________ ____________ _________________ 19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85736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000496" y="6000768"/>
            <a:ext cx="485778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Заячья избушка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sz="32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22. Герой </a:t>
            </a:r>
            <a:r>
              <a:rPr lang="ru-RU" sz="32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какой сказки 5 раз рисковал своей жизнью, а на 6 раз погиб?</a:t>
            </a:r>
            <a:endParaRPr lang="ru-RU" sz="32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Содержимое 5" descr="p14587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57752" y="2000240"/>
            <a:ext cx="4000528" cy="4643470"/>
          </a:xfrm>
        </p:spPr>
      </p:pic>
      <p:pic>
        <p:nvPicPr>
          <p:cNvPr id="10" name="Содержимое 9" descr="50509021_f_4a9447be844da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42844" y="2000240"/>
            <a:ext cx="4572032" cy="414340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sz="32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23. Назовите </a:t>
            </a:r>
            <a:r>
              <a:rPr lang="ru-RU" sz="32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место рождения Колобка </a:t>
            </a:r>
            <a:endParaRPr lang="ru-RU" sz="32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477413e1f0c7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57224" y="1928802"/>
            <a:ext cx="3305175" cy="3643338"/>
          </a:xfrm>
        </p:spPr>
      </p:pic>
      <p:pic>
        <p:nvPicPr>
          <p:cNvPr id="6" name="Содержимое 5" descr="413aaaf6f425t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43504" y="1928802"/>
            <a:ext cx="3500462" cy="3786214"/>
          </a:xfrm>
        </p:spPr>
      </p:pic>
      <p:sp>
        <p:nvSpPr>
          <p:cNvPr id="7" name="Прямоугольник 6"/>
          <p:cNvSpPr/>
          <p:nvPr/>
        </p:nvSpPr>
        <p:spPr>
          <a:xfrm>
            <a:off x="1214415" y="6000768"/>
            <a:ext cx="371477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печь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798638"/>
            <a:ext cx="4929222" cy="4702196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>
              <a:buNone/>
            </a:pPr>
            <a:r>
              <a:rPr lang="ru-RU" sz="32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24. В </a:t>
            </a:r>
            <a:r>
              <a:rPr lang="ru-RU" sz="32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какой сказке говорится о деятельности хозяйств, где недостаток  техники  компенсируется количеством рук(лап) при очень большом урожае</a:t>
            </a:r>
            <a:r>
              <a:rPr lang="ru-RU" sz="32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?</a:t>
            </a:r>
            <a:endParaRPr lang="ru-RU" sz="32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Содержимое 5" descr="p16041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48312" y="2000240"/>
            <a:ext cx="3309968" cy="4572032"/>
          </a:xfrm>
        </p:spPr>
      </p:pic>
      <p:pic>
        <p:nvPicPr>
          <p:cNvPr id="5" name="Рисунок 4" descr="________________ __ ____________ ____________ _________________ 19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857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sz="32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25. Сколько </a:t>
            </a:r>
            <a:r>
              <a:rPr lang="ru-RU" sz="32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человек тянуло репку?</a:t>
            </a:r>
            <a:endParaRPr lang="ru-RU" sz="32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0_1bfb5_930bcdc9_XL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000241"/>
            <a:ext cx="4038600" cy="3930798"/>
          </a:xfrm>
        </p:spPr>
      </p:pic>
      <p:pic>
        <p:nvPicPr>
          <p:cNvPr id="6" name="Содержимое 5" descr="i_00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57752" y="2000240"/>
            <a:ext cx="3929090" cy="392909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81000"/>
            <a:ext cx="8715436" cy="1047736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sz="32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26. Назовите </a:t>
            </a:r>
            <a:r>
              <a:rPr lang="ru-RU" sz="32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единственную героиню сказки «Репка», имя которой нам известно? </a:t>
            </a:r>
            <a:endParaRPr lang="ru-RU" sz="32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0_1bfb5_930bcdc9_XL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2571744"/>
            <a:ext cx="4038600" cy="3738839"/>
          </a:xfrm>
        </p:spPr>
      </p:pic>
      <p:pic>
        <p:nvPicPr>
          <p:cNvPr id="6" name="Содержимое 5" descr="i_005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14876" y="2071678"/>
            <a:ext cx="4038600" cy="2537587"/>
          </a:xfrm>
        </p:spPr>
      </p:pic>
      <p:sp>
        <p:nvSpPr>
          <p:cNvPr id="7" name="Прямоугольник 6"/>
          <p:cNvSpPr/>
          <p:nvPr/>
        </p:nvSpPr>
        <p:spPr>
          <a:xfrm>
            <a:off x="4357686" y="5357826"/>
            <a:ext cx="392909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жучка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81000"/>
            <a:ext cx="8472518" cy="11430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sz="32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27. Кто </a:t>
            </a:r>
            <a:r>
              <a:rPr lang="ru-RU" sz="32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и с кем устроил дележ: «Твои вершки, а мои корешки!»</a:t>
            </a:r>
            <a:endParaRPr lang="ru-RU" sz="32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Image_fqn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28662" y="2071678"/>
            <a:ext cx="3286148" cy="4572032"/>
          </a:xfrm>
        </p:spPr>
      </p:pic>
      <p:pic>
        <p:nvPicPr>
          <p:cNvPr id="6" name="Содержимое 5" descr="Man_bear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86380" y="2000240"/>
            <a:ext cx="3323917" cy="45259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381000"/>
            <a:ext cx="8786874" cy="11430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sz="32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28. </a:t>
            </a:r>
            <a:r>
              <a:rPr lang="ru-RU" sz="32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Колотил да колотил по тарелке носом,</a:t>
            </a:r>
            <a:br>
              <a:rPr lang="ru-RU" sz="32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32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ничего </a:t>
            </a:r>
            <a:r>
              <a:rPr lang="ru-RU" sz="32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не проглотил и остался с носом. </a:t>
            </a:r>
            <a:endParaRPr lang="ru-RU" sz="32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52807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2071678"/>
            <a:ext cx="3376368" cy="452596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Содержимое 5" descr="photo_6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071934" y="2214554"/>
            <a:ext cx="4786346" cy="428628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229600" cy="11430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2. Сказочная героиня , владелица  первого в мире летательного аппарата.</a:t>
            </a:r>
            <a:endParaRPr lang="ru-RU" sz="3200" b="1" dirty="0">
              <a:ln>
                <a:solidFill>
                  <a:schemeClr val="tx1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" name="Содержимое 13" descr="img_chmnv3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00694" y="2000240"/>
            <a:ext cx="3474256" cy="4525962"/>
          </a:xfrm>
        </p:spPr>
      </p:pic>
      <p:pic>
        <p:nvPicPr>
          <p:cNvPr id="15" name="Рисунок 14" descr="1227864944_tstsgt2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2071678"/>
            <a:ext cx="5286380" cy="3609975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523248" y="5929330"/>
            <a:ext cx="253133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Баба-яга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3. Самый одинокий представитель нечистой силы.</a:t>
            </a:r>
            <a:endParaRPr lang="ru-RU" sz="3200" b="1" dirty="0">
              <a:ln>
                <a:solidFill>
                  <a:schemeClr val="tx1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1000_65dec042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2000240"/>
            <a:ext cx="4357718" cy="3500462"/>
          </a:xfrm>
        </p:spPr>
      </p:pic>
      <p:pic>
        <p:nvPicPr>
          <p:cNvPr id="6" name="Рисунок 5" descr="vodjanoj vastnecof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4143380"/>
            <a:ext cx="3929090" cy="254793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286380" y="2967335"/>
            <a:ext cx="307183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водяной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sz="32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4. Как зовут сестру  Бабы Яги, хозяйку болот? </a:t>
            </a:r>
            <a:endParaRPr lang="ru-RU" sz="32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kikimor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3286124"/>
            <a:ext cx="3929090" cy="3311516"/>
          </a:xfrm>
        </p:spPr>
      </p:pic>
      <p:pic>
        <p:nvPicPr>
          <p:cNvPr id="5" name="Рисунок 4" descr="s910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1857364"/>
            <a:ext cx="3390900" cy="47625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2845" y="2214555"/>
            <a:ext cx="492922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Кикимора болотная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sz="32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5</a:t>
            </a:r>
            <a:r>
              <a:rPr lang="ru-RU" sz="32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. </a:t>
            </a:r>
            <a:r>
              <a:rPr lang="ru-RU" sz="32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Имя </a:t>
            </a:r>
            <a:r>
              <a:rPr lang="ru-RU" sz="32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царя, жившего </a:t>
            </a:r>
            <a:r>
              <a:rPr lang="ru-RU" sz="32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так давно, что в это уже никто не верит? </a:t>
            </a:r>
            <a:r>
              <a:rPr lang="ru-RU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sz="3200" dirty="0"/>
          </a:p>
        </p:txBody>
      </p:sp>
      <p:pic>
        <p:nvPicPr>
          <p:cNvPr id="4" name="Содержимое 3" descr="goroh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0496" y="2214554"/>
            <a:ext cx="4786346" cy="4000528"/>
          </a:xfrm>
        </p:spPr>
      </p:pic>
      <p:sp>
        <p:nvSpPr>
          <p:cNvPr id="5" name="Прямоугольник 4"/>
          <p:cNvSpPr/>
          <p:nvPr/>
        </p:nvSpPr>
        <p:spPr>
          <a:xfrm>
            <a:off x="1523248" y="2967335"/>
            <a:ext cx="157690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горох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sz="32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6. </a:t>
            </a:r>
            <a:r>
              <a:rPr lang="ru-RU" sz="32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Какую награду обещают сказочные цари, сказочным  героям. </a:t>
            </a:r>
            <a:endParaRPr lang="ru-RU" sz="32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2967335"/>
            <a:ext cx="364333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Полцарства</a:t>
            </a:r>
          </a:p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дочь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Содержимое 8" descr="1258165536_biblin-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7752" y="1928802"/>
            <a:ext cx="3941101" cy="45259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sz="32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7. По </a:t>
            </a:r>
            <a:r>
              <a:rPr lang="ru-RU" sz="32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каким надобностям отправляли цари в путь своих сыновей</a:t>
            </a:r>
            <a:endParaRPr lang="ru-RU" sz="32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c6be96133af5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57884" y="1928802"/>
            <a:ext cx="3071834" cy="4572032"/>
          </a:xfrm>
        </p:spPr>
      </p:pic>
      <p:sp>
        <p:nvSpPr>
          <p:cNvPr id="6" name="Прямоугольник 5"/>
          <p:cNvSpPr/>
          <p:nvPr/>
        </p:nvSpPr>
        <p:spPr>
          <a:xfrm>
            <a:off x="214282" y="2967335"/>
            <a:ext cx="5786478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 невестой,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 </a:t>
            </a:r>
            <a:r>
              <a:rPr lang="ru-RU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молодильными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яблоками,</a:t>
            </a:r>
          </a:p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 жар-птицей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sz="32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8. </a:t>
            </a:r>
            <a:r>
              <a:rPr lang="ru-RU" sz="32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Назовите имя сказочного царя-долгожителя. </a:t>
            </a:r>
            <a:endParaRPr lang="ru-RU" sz="32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45326500_kaschey_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3929066"/>
            <a:ext cx="4000528" cy="2747955"/>
          </a:xfrm>
        </p:spPr>
      </p:pic>
      <p:pic>
        <p:nvPicPr>
          <p:cNvPr id="5" name="Рисунок 4" descr="post-24001-11865083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2071678"/>
            <a:ext cx="3317880" cy="450059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23248" y="2967335"/>
            <a:ext cx="174118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кощей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138а">
  <a:themeElements>
    <a:clrScheme name="1_colormaster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9_colormaster">
  <a:themeElements>
    <a:clrScheme name="9_colormaster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9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2_colormaster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lormaster">
  <a:themeElements>
    <a:clrScheme name="3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olormaster">
  <a:themeElements>
    <a:clrScheme name="4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olormaster">
  <a:themeElements>
    <a:clrScheme name="5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colormaster">
  <a:themeElements>
    <a:clrScheme name="6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colormaster">
  <a:themeElements>
    <a:clrScheme name="7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colormaster">
  <a:themeElements>
    <a:clrScheme name="8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138а</Template>
  <TotalTime>198</TotalTime>
  <Words>445</Words>
  <Application>Microsoft Office PowerPoint</Application>
  <PresentationFormat>Экран (4:3)</PresentationFormat>
  <Paragraphs>65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27</vt:i4>
      </vt:variant>
    </vt:vector>
  </HeadingPairs>
  <TitlesOfParts>
    <vt:vector size="36" baseType="lpstr">
      <vt:lpstr>138а</vt:lpstr>
      <vt:lpstr>9_colormaster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Слайд 1</vt:lpstr>
      <vt:lpstr>1.Сказочное существо, житель леса, так называемый дух леса.</vt:lpstr>
      <vt:lpstr>2. Сказочная героиня , владелица  первого в мире летательного аппарата.</vt:lpstr>
      <vt:lpstr>3. Самый одинокий представитель нечистой силы.</vt:lpstr>
      <vt:lpstr>4. Как зовут сестру  Бабы Яги, хозяйку болот? </vt:lpstr>
      <vt:lpstr>5. Имя царя, жившего так давно, что в это уже никто не верит?  </vt:lpstr>
      <vt:lpstr>6. Какую награду обещают сказочные цари, сказочным  героям. </vt:lpstr>
      <vt:lpstr>7. По каким надобностям отправляли цари в путь своих сыновей</vt:lpstr>
      <vt:lpstr>8. Назовите имя сказочного царя-долгожителя. </vt:lpstr>
      <vt:lpstr>9. Скачет.. по ельничку, скачет по березничку. С дерева на дерево поскакивает. </vt:lpstr>
      <vt:lpstr>Слайд 11</vt:lpstr>
      <vt:lpstr>Слайд 12</vt:lpstr>
      <vt:lpstr>12. Яблоки, дающие молодость?</vt:lpstr>
      <vt:lpstr>13. Кот в русских народных сказках</vt:lpstr>
      <vt:lpstr>14. Назовите «рабочее место» кота учёного?</vt:lpstr>
      <vt:lpstr>Слайд 16</vt:lpstr>
      <vt:lpstr>Слайд 17</vt:lpstr>
      <vt:lpstr>Слайд 18</vt:lpstr>
      <vt:lpstr>20. В какой сказке говорится  про уникальное в своем роде спортивное состязание по прыжкам в высоту среди лиц мужского пола, победителя которого ожидал ценный приз –поцелуй царевны и женитьба на ней? </vt:lpstr>
      <vt:lpstr>Слайд 20</vt:lpstr>
      <vt:lpstr>22. Герой какой сказки 5 раз рисковал своей жизнью, а на 6 раз погиб?</vt:lpstr>
      <vt:lpstr>23. Назовите место рождения Колобка </vt:lpstr>
      <vt:lpstr>Слайд 23</vt:lpstr>
      <vt:lpstr>25. Сколько человек тянуло репку?</vt:lpstr>
      <vt:lpstr>26. Назовите единственную героиню сказки «Репка», имя которой нам известно? </vt:lpstr>
      <vt:lpstr>27. Кто и с кем устроил дележ: «Твои вершки, а мои корешки!»</vt:lpstr>
      <vt:lpstr>28. Колотил да колотил по тарелке носом, ничего не проглотил и остался с носом.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21</cp:revision>
  <dcterms:created xsi:type="dcterms:W3CDTF">2010-10-23T14:43:16Z</dcterms:created>
  <dcterms:modified xsi:type="dcterms:W3CDTF">2013-03-08T06:54:36Z</dcterms:modified>
</cp:coreProperties>
</file>