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20000"/>
                <a:lumOff val="80000"/>
                <a:alpha val="18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A57A7-F7D4-436B-B4F6-F331C54C9B6C}" type="datetimeFigureOut">
              <a:rPr lang="ru-RU" smtClean="0"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F58E-59A7-47AD-9B4D-C09160F2CB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tx2">
                <a:lumMod val="20000"/>
                <a:lumOff val="80000"/>
                <a:alpha val="18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baa06b0967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303069" y="-823499"/>
            <a:ext cx="6517423" cy="859300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ОКОНЧАНИЕ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3143240" y="3857628"/>
            <a:ext cx="25298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5 класс</a:t>
            </a:r>
            <a:endParaRPr lang="ru-RU" sz="4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Georgia" pitchFamily="18" charset="0"/>
              </a:rPr>
              <a:t>Спишите</a:t>
            </a:r>
            <a:r>
              <a:rPr lang="ru-RU" sz="2800" dirty="0">
                <a:latin typeface="Georgia" pitchFamily="18" charset="0"/>
              </a:rPr>
              <a:t>, выделяя в глаголах корни, вставляя пропущенные буквы. Подчеркните слова с нулевым окончанием.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Зам_лкает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минуту,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ухв_титься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веревку;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об_жай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малыша;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об_жать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стадион;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прим_рять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одежду;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нак_рмить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брата;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пол_скать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сестренку;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сп_шите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пример;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пос_деть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крыльце;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ум_лять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 помощи;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пр_сить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помочь;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по_вляться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небе;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скр_пучий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пол;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тр_петать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страха.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0_77fe7_60d67f68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60005" y="1000108"/>
            <a:ext cx="1583995" cy="19459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Georgia" pitchFamily="18" charset="0"/>
              </a:rPr>
              <a:t>Выпишите </a:t>
            </a:r>
            <a:r>
              <a:rPr lang="ru-RU" sz="2800" dirty="0">
                <a:latin typeface="Georgia" pitchFamily="18" charset="0"/>
              </a:rPr>
              <a:t>однокоренные слова и формы одного и того же слова.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 smtClean="0"/>
              <a:t>	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Родник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родит реку, а река льется, течет через всю нашу матушку-землю, кормит народ. И все эти слова как бы родня между собой. Простые эти слова открыли мне глубочайшие корни нашего языка.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(К. Паустовский.)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0_8de8c_7469b43d_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929066"/>
            <a:ext cx="2949028" cy="30233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latin typeface="Georgia" pitchFamily="18" charset="0"/>
              </a:rPr>
              <a:t>Выделите </a:t>
            </a:r>
            <a:r>
              <a:rPr lang="ru-RU" sz="3100" dirty="0">
                <a:latin typeface="Georgia" pitchFamily="18" charset="0"/>
              </a:rPr>
              <a:t>окончания. В каких словах вы ничего не обозначили? Почему? Назовите виды орфограмм на месте пропуска букв.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Хрустит под н..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сухой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жок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Еще (не) св..тает, еще (не) пригрело.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Еще не восход,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Но от тыс..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ног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 ул..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цах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словно бы пот..плело.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					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Яшин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_8de8a_ab2a599f_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2500306"/>
            <a:ext cx="3244913" cy="4570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Georgia" pitchFamily="18" charset="0"/>
              </a:rPr>
              <a:t>Выпишите </a:t>
            </a:r>
            <a:r>
              <a:rPr lang="ru-RU" sz="2800" dirty="0">
                <a:latin typeface="Georgia" pitchFamily="18" charset="0"/>
              </a:rPr>
              <a:t>из текста по 2–3 слова: а) без окончания; б) с нулевым окончанием. Укажите части речи выписанных слов.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8291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На сцене был сад. На маленьких деревьях с золотыми и серебряными листьями звонко пели заводные скворцы. Под деревьями важно прохаживался павлин и клевал яблоки. На лужайке весело прыгали два козленка.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					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А.Толстому)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На столе перед зеркалом Алеша увидел две китайские куклы. Вчера он их не заметил. Они кивали ему головами. Но Алеша помнил приказание Чернушки и быстро прошел мимо них.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				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 А.Погорельскому)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dirty="0">
                <a:latin typeface="Georgia" pitchFamily="18" charset="0"/>
              </a:rPr>
              <a:t>Спишите слова. Выделите в них окончания и найдите в ряду слов лишнее. Подчеркните его.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Село, далеко, влекло, пело.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б) Закружил, рассвет, сверху, прыгала.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в) Вчера, плясала, поляна, красива.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г) Маленький, собачка, прибежала, столб.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0_8de8b_20a03b3f_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738" y="3214687"/>
            <a:ext cx="3528751" cy="3786214"/>
          </a:xfrm>
          <a:prstGeom prst="rect">
            <a:avLst/>
          </a:prstGeom>
        </p:spPr>
      </p:pic>
      <p:pic>
        <p:nvPicPr>
          <p:cNvPr id="5" name="Рисунок 4" descr="0_8de87_469e34c8_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357562"/>
            <a:ext cx="2765345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785818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1. Окончание образует формы слова.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000108"/>
            <a:ext cx="785824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2. Окончание служит для связи предложений.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714488"/>
            <a:ext cx="78581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3. Нулевое окончание не выражено звуками </a:t>
            </a:r>
          </a:p>
          <a:p>
            <a:r>
              <a:rPr lang="ru-RU" sz="2400" b="1" dirty="0" smtClean="0">
                <a:latin typeface="Georgia" pitchFamily="18" charset="0"/>
              </a:rPr>
              <a:t>и буквами.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786058"/>
            <a:ext cx="78581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4. Окончание существительных обозначает </a:t>
            </a:r>
          </a:p>
          <a:p>
            <a:r>
              <a:rPr lang="ru-RU" sz="2400" b="1" dirty="0" smtClean="0">
                <a:latin typeface="Georgia" pitchFamily="18" charset="0"/>
              </a:rPr>
              <a:t>падеж, число.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857628"/>
            <a:ext cx="785818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5. Изменяемые слова не имеют окончания.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4572008"/>
            <a:ext cx="78581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6. Неи</a:t>
            </a:r>
            <a:r>
              <a:rPr lang="ru-RU" sz="2400" b="1" dirty="0" smtClean="0">
                <a:latin typeface="Georgia" pitchFamily="18" charset="0"/>
              </a:rPr>
              <a:t>зменяемые слова  имеют нулевое </a:t>
            </a:r>
          </a:p>
          <a:p>
            <a:r>
              <a:rPr lang="ru-RU" sz="2400" b="1" dirty="0" smtClean="0">
                <a:latin typeface="Georgia" pitchFamily="18" charset="0"/>
              </a:rPr>
              <a:t>окончание.</a:t>
            </a:r>
            <a:r>
              <a:rPr lang="ru-RU" sz="2400" b="1" dirty="0" smtClean="0">
                <a:latin typeface="Georgia" pitchFamily="18" charset="0"/>
              </a:rPr>
              <a:t> 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5572140"/>
            <a:ext cx="825188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7. При изменении слова образуются его формы.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1802" y="6215082"/>
            <a:ext cx="251383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1, 0, 1, 1, 0, 0, 1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136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ОКОНЧАНИЕ</vt:lpstr>
      <vt:lpstr> Спишите, выделяя в глаголах корни, вставляя пропущенные буквы. Подчеркните слова с нулевым окончанием. </vt:lpstr>
      <vt:lpstr> Выпишите однокоренные слова и формы одного и того же слова. </vt:lpstr>
      <vt:lpstr> Выделите окончания. В каких словах вы ничего не обозначили? Почему? Назовите виды орфограмм на месте пропуска букв. </vt:lpstr>
      <vt:lpstr> Выпишите из текста по 2–3 слова: а) без окончания; б) с нулевым окончанием. Укажите части речи выписанных слов. </vt:lpstr>
      <vt:lpstr>Спишите слова. Выделите в них окончания и найдите в ряду слов лишнее. Подчеркните его.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2002-01-01T04:12:44Z</dcterms:created>
  <dcterms:modified xsi:type="dcterms:W3CDTF">2002-01-01T05:25:37Z</dcterms:modified>
</cp:coreProperties>
</file>